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9" r:id="rId5"/>
    <p:sldId id="259" r:id="rId6"/>
    <p:sldId id="274" r:id="rId7"/>
    <p:sldId id="260" r:id="rId8"/>
    <p:sldId id="261" r:id="rId9"/>
    <p:sldId id="263" r:id="rId10"/>
    <p:sldId id="265" r:id="rId11"/>
    <p:sldId id="266" r:id="rId12"/>
    <p:sldId id="267" r:id="rId13"/>
    <p:sldId id="270" r:id="rId14"/>
    <p:sldId id="273" r:id="rId15"/>
    <p:sldId id="26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3587" autoAdjust="0"/>
  </p:normalViewPr>
  <p:slideViewPr>
    <p:cSldViewPr snapToGrid="0" snapToObjects="1">
      <p:cViewPr varScale="1">
        <p:scale>
          <a:sx n="87" d="100"/>
          <a:sy n="87" d="100"/>
        </p:scale>
        <p:origin x="-1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5865-E612-8242-B765-98988DD79BFE}" type="datetimeFigureOut">
              <a:rPr lang="en-US" smtClean="0"/>
              <a:t>16-12-12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32F19-8821-1048-B44A-3C0FD9A3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1950-9DDC-B54E-A1DE-08CCB4A04BA3}" type="datetimeFigureOut">
              <a:rPr lang="en-US" smtClean="0"/>
              <a:t>16-12-12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818C-0CC4-554F-A6D2-C796F3619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7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name</a:t>
            </a:r>
            <a:r>
              <a:rPr lang="en-US" baseline="0" dirty="0" smtClean="0"/>
              <a:t> is Michal Pasternak, and I will be talking about using Unity for Animating and Simulating </a:t>
            </a:r>
            <a:r>
              <a:rPr lang="en-US" baseline="0" dirty="0" err="1" smtClean="0"/>
              <a:t>PapyrusRT</a:t>
            </a:r>
            <a:r>
              <a:rPr lang="en-US" baseline="0" dirty="0" smtClean="0"/>
              <a:t>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Unity?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</a:t>
            </a:r>
            <a:r>
              <a:rPr lang="en-US" baseline="0" dirty="0" smtClean="0"/>
              <a:t> Unity popular and why do people use it?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2. </a:t>
            </a:r>
            <a:r>
              <a:rPr lang="en-US" dirty="0" smtClean="0"/>
              <a:t>(for free and purchase)</a:t>
            </a:r>
            <a:endParaRPr lang="en-US" baseline="0" dirty="0" smtClean="0"/>
          </a:p>
          <a:p>
            <a:r>
              <a:rPr lang="en-US" baseline="0" dirty="0" smtClean="0"/>
              <a:t>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9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Simulation Creator</a:t>
            </a:r>
            <a:r>
              <a:rPr lang="en-US" b="1" smtClean="0"/>
              <a:t>:</a:t>
            </a:r>
            <a:r>
              <a:rPr lang="en-US" smtClean="0"/>
              <a:t> A </a:t>
            </a:r>
            <a:r>
              <a:rPr lang="en-US" dirty="0" smtClean="0"/>
              <a:t>domain specific language to describe the environment, the controlled object, and what is to happen in the simulation and how to control it through the model.</a:t>
            </a:r>
          </a:p>
          <a:p>
            <a:endParaRPr lang="en-US" dirty="0" smtClean="0"/>
          </a:p>
          <a:p>
            <a:r>
              <a:rPr lang="en-US" b="1" dirty="0" smtClean="0"/>
              <a:t>Unity Animator/Simulation: </a:t>
            </a:r>
            <a:r>
              <a:rPr lang="en-US" dirty="0" smtClean="0"/>
              <a:t>Generated based on criteria described in the Simulation Creator. Visual animation of object, environment and interactions. Produce relevant output from the simulation to the Papyrus Model. </a:t>
            </a:r>
          </a:p>
          <a:p>
            <a:endParaRPr lang="en-US" dirty="0" smtClean="0"/>
          </a:p>
          <a:p>
            <a:r>
              <a:rPr lang="en-US" b="1" dirty="0" smtClean="0"/>
              <a:t>Papyrus Model: </a:t>
            </a:r>
            <a:r>
              <a:rPr lang="en-US" dirty="0" smtClean="0"/>
              <a:t>The control model will take feedback from the simulation and provide it with inputs.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4818C-0CC4-554F-A6D2-C796F36199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4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F67-8839-FB47-A660-381F4816BD95}" type="datetime1">
              <a:rPr lang="en-CA" smtClean="0"/>
              <a:t>16-12-12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7687"/>
            <a:ext cx="2057400" cy="44836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01DE-CD5C-034D-B0AE-E51227E7727F}" type="datetime1">
              <a:rPr lang="en-CA" smtClean="0"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A03DD-E674-9B40-9505-D99CDBD56629}" type="datetime1">
              <a:rPr lang="en-CA" smtClean="0"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69FD-F991-0645-9281-15F9EA259341}" type="datetime1">
              <a:rPr lang="en-CA" smtClean="0"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E078-8D6F-1E4D-B413-209120539346}" type="datetime1">
              <a:rPr lang="en-CA" smtClean="0"/>
              <a:t>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3E61-0C0E-4140-A4EB-2A433429BECF}" type="datetime1">
              <a:rPr lang="en-CA" smtClean="0"/>
              <a:t>16-12-12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4221-EE14-2B42-B7CD-DA44786D6885}" type="datetime1">
              <a:rPr lang="en-CA" smtClean="0"/>
              <a:t>16-12-12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3EC6-91A9-444F-A8EC-A1105E8EC2BB}" type="datetime1">
              <a:rPr lang="en-CA" smtClean="0"/>
              <a:t>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5F96F-B4A5-1E4E-9EE9-E86B0C72122F}" type="datetime1">
              <a:rPr lang="en-CA" smtClean="0"/>
              <a:t>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17688"/>
            <a:ext cx="8005762" cy="45080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8D5D-1622-1443-B955-AFB3A8C7DABD}" type="datetime1">
              <a:rPr lang="en-CA" smtClean="0"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0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17688"/>
            <a:ext cx="80057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E018-AF90-634B-83C4-2FF06E921AB4}" type="datetime1">
              <a:rPr lang="en-CA" smtClean="0"/>
              <a:t>16-12-12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&lt;Slide&gt; </a:t>
            </a:r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1744122"/>
            <a:ext cx="7777162" cy="22938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badi MT Condensed Extra Bold"/>
              </a:rPr>
              <a:t>Using Unity as an Animator and Simulator for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badi MT Condensed Extra Bold"/>
              </a:rPr>
              <a:t>PaypyrusRT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badi MT Condensed Extra Bold"/>
              </a:rPr>
              <a:t> Models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By: Michal Pasternak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Simulation 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Screen Shot 2016-08-30 at 1.02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>
            <a:fillRect/>
          </a:stretch>
        </p:blipFill>
        <p:spPr>
          <a:xfrm>
            <a:off x="4016596" y="3846178"/>
            <a:ext cx="4442732" cy="2390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94" y="1819953"/>
            <a:ext cx="83407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Palatino Linotype"/>
                <a:cs typeface="Palatino Linotype"/>
              </a:rPr>
              <a:t>Goal was to create </a:t>
            </a:r>
            <a:r>
              <a:rPr lang="en-US" sz="2400" dirty="0">
                <a:latin typeface="Palatino Linotype"/>
                <a:cs typeface="Palatino Linotype"/>
              </a:rPr>
              <a:t>a testing environment and a simple </a:t>
            </a:r>
            <a:r>
              <a:rPr lang="en-US" sz="2400" dirty="0" smtClean="0">
                <a:latin typeface="Palatino Linotype"/>
                <a:cs typeface="Palatino Linotype"/>
              </a:rPr>
              <a:t>set</a:t>
            </a:r>
          </a:p>
          <a:p>
            <a:r>
              <a:rPr lang="en-US" sz="2400" dirty="0" smtClean="0">
                <a:latin typeface="Palatino Linotype"/>
                <a:cs typeface="Palatino Linotype"/>
              </a:rPr>
              <a:t> </a:t>
            </a:r>
            <a:r>
              <a:rPr lang="en-US" sz="2400" dirty="0">
                <a:latin typeface="Palatino Linotype"/>
                <a:cs typeface="Palatino Linotype"/>
              </a:rPr>
              <a:t>of tools to create many test cases </a:t>
            </a:r>
            <a:r>
              <a:rPr lang="en-US" sz="2400" dirty="0" smtClean="0">
                <a:latin typeface="Palatino Linotype"/>
                <a:cs typeface="Palatino Linotype"/>
              </a:rPr>
              <a:t>quickly. For example;</a:t>
            </a:r>
          </a:p>
          <a:p>
            <a:r>
              <a:rPr lang="en-US" sz="2400" dirty="0">
                <a:latin typeface="Palatino Linotype"/>
                <a:cs typeface="Palatino Linotype"/>
              </a:rPr>
              <a:t>d</a:t>
            </a:r>
            <a:r>
              <a:rPr lang="en-US" sz="2400" dirty="0" smtClean="0">
                <a:latin typeface="Palatino Linotype"/>
                <a:cs typeface="Palatino Linotype"/>
              </a:rPr>
              <a:t>riving from point A to B to C along a track. </a:t>
            </a:r>
          </a:p>
          <a:p>
            <a:endParaRPr lang="en-US" sz="2400" dirty="0">
              <a:latin typeface="Palatino Linotype"/>
              <a:cs typeface="Palatino Linotype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Palatino Linotype"/>
                <a:cs typeface="Palatino Linotype"/>
              </a:rPr>
              <a:t>Have feed back from the simulation alter decisions that</a:t>
            </a:r>
          </a:p>
          <a:p>
            <a:r>
              <a:rPr lang="en-US" sz="2400" dirty="0">
                <a:latin typeface="Palatino Linotype"/>
                <a:cs typeface="Palatino Linotype"/>
              </a:rPr>
              <a:t>a</a:t>
            </a:r>
            <a:r>
              <a:rPr lang="en-US" sz="2400" dirty="0" smtClean="0">
                <a:latin typeface="Palatino Linotype"/>
                <a:cs typeface="Palatino Linotype"/>
              </a:rPr>
              <a:t>re made by the </a:t>
            </a:r>
          </a:p>
          <a:p>
            <a:r>
              <a:rPr lang="en-US" sz="2400" dirty="0" smtClean="0">
                <a:latin typeface="Palatino Linotype"/>
                <a:cs typeface="Palatino Linotype"/>
              </a:rPr>
              <a:t>control model</a:t>
            </a:r>
          </a:p>
          <a:p>
            <a:endParaRPr lang="en-US" sz="2400" dirty="0">
              <a:latin typeface="Palatino Linotype"/>
              <a:cs typeface="Palatino Linotype"/>
            </a:endParaRPr>
          </a:p>
          <a:p>
            <a:endParaRPr lang="en-US" sz="2400" dirty="0">
              <a:latin typeface="Palatino Linotype"/>
              <a:cs typeface="Palatino Linotype"/>
            </a:endParaRPr>
          </a:p>
          <a:p>
            <a:endParaRPr lang="en-US" sz="24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06966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Simulation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ontrol model would obtain parameters from simulation, such as speed, distance to destination, and orientation to make decisions. </a:t>
            </a:r>
          </a:p>
          <a:p>
            <a:endParaRPr lang="en-US" dirty="0" smtClean="0"/>
          </a:p>
          <a:p>
            <a:r>
              <a:rPr lang="en-US" dirty="0" smtClean="0"/>
              <a:t>The car would respond to inputs provided by the control model. Such as increasing the throttle, changing the steering angle, increasing braking force. </a:t>
            </a:r>
          </a:p>
          <a:p>
            <a:endParaRPr lang="en-US" dirty="0"/>
          </a:p>
          <a:p>
            <a:r>
              <a:rPr lang="en-US" dirty="0" smtClean="0"/>
              <a:t>Goal was for the control model to successfully drive to the end destination and stop within 10 meters.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8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Simulation Screenshot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 descr="Screen Shot 2016-12-09 at 10.08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6" b="16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715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Successfully implemented bidirectional communication between animation and control model, thus creating a simulation environment. </a:t>
            </a:r>
          </a:p>
          <a:p>
            <a:endParaRPr lang="en-US" dirty="0"/>
          </a:p>
          <a:p>
            <a:r>
              <a:rPr lang="en-US" dirty="0" smtClean="0"/>
              <a:t>Currently a simulation can be hand made to a particular scenario and environment, and the model can be tested on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Goal</a:t>
            </a:r>
          </a:p>
          <a:p>
            <a:pPr marL="0" indent="0">
              <a:buNone/>
            </a:pPr>
            <a:r>
              <a:rPr lang="en-US" dirty="0" smtClean="0"/>
              <a:t>To create </a:t>
            </a:r>
            <a:r>
              <a:rPr lang="en-US" dirty="0"/>
              <a:t>a </a:t>
            </a:r>
            <a:r>
              <a:rPr lang="en-US" dirty="0" smtClean="0"/>
              <a:t>tool that will allow for easily customizing a </a:t>
            </a:r>
            <a:r>
              <a:rPr lang="en-US" dirty="0"/>
              <a:t>simulation environment for testing </a:t>
            </a:r>
            <a:r>
              <a:rPr lang="en-US" dirty="0" err="1" smtClean="0"/>
              <a:t>PapyrusRT</a:t>
            </a:r>
            <a:r>
              <a:rPr lang="en-US" dirty="0" smtClean="0"/>
              <a:t> models with out the need for hardware.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Tool Requirements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ustomize simulation parameters with out having to edit any Unity code</a:t>
            </a:r>
          </a:p>
          <a:p>
            <a:pPr lvl="1"/>
            <a:r>
              <a:rPr lang="en-US" dirty="0" smtClean="0"/>
              <a:t>Add custom environments and objects to conduct varied test cases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7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Composed of three components</a:t>
            </a:r>
          </a:p>
          <a:p>
            <a:pPr marL="0" indent="0">
              <a:buNone/>
            </a:pPr>
            <a:endParaRPr lang="en-US" b="1" u="sng" dirty="0" smtClean="0"/>
          </a:p>
          <a:p>
            <a:pPr lvl="1"/>
            <a:r>
              <a:rPr lang="en-US" dirty="0" smtClean="0"/>
              <a:t> Simulation Creator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Unity Animator and Simulator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err="1" smtClean="0"/>
              <a:t>PapyrusRT</a:t>
            </a:r>
            <a:r>
              <a:rPr lang="en-US" dirty="0" smtClean="0"/>
              <a:t> model for running and testing output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544286" y="5279897"/>
            <a:ext cx="8140095" cy="13482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8725" y="3545954"/>
            <a:ext cx="1744110" cy="1172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Library to control the simulated object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3545954"/>
            <a:ext cx="1744110" cy="11728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Unity code to simulate the </a:t>
            </a:r>
            <a:r>
              <a:rPr lang="en-US" smtClean="0"/>
              <a:t>defined object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8725" y="5459218"/>
            <a:ext cx="1744110" cy="1048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PapyrusRT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5446643"/>
            <a:ext cx="1744110" cy="1048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Simulator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1930780" y="2806096"/>
            <a:ext cx="476172" cy="7398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46762" y="2806096"/>
            <a:ext cx="610021" cy="7398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04025" y="2895361"/>
            <a:ext cx="150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80856" y="3039483"/>
            <a:ext cx="150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046012" y="1735327"/>
            <a:ext cx="4758013" cy="10707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Simulation Creator: </a:t>
            </a:r>
            <a:r>
              <a:rPr lang="en-US" dirty="0" smtClean="0"/>
              <a:t>Domain specific </a:t>
            </a:r>
            <a:r>
              <a:rPr lang="en-US"/>
              <a:t>l</a:t>
            </a:r>
            <a:r>
              <a:rPr lang="en-US" smtClean="0"/>
              <a:t>anguage  </a:t>
            </a:r>
            <a:r>
              <a:rPr lang="en-US" dirty="0" smtClean="0"/>
              <a:t>used to define the customization of the simulation. 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371680" y="4718771"/>
            <a:ext cx="0" cy="7398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30780" y="4706785"/>
            <a:ext cx="0" cy="73985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52631" y="4921502"/>
            <a:ext cx="150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by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82389" y="4910565"/>
            <a:ext cx="150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reates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02835" y="5745239"/>
            <a:ext cx="375036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02835" y="6345163"/>
            <a:ext cx="3750365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49984" y="5837135"/>
            <a:ext cx="185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and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659477"/>
            <a:ext cx="8005762" cy="4308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chemeClr val="bg1">
                    <a:lumMod val="50000"/>
                  </a:schemeClr>
                </a:solidFill>
              </a:rPr>
              <a:t>Thank You!</a:t>
            </a:r>
            <a:endParaRPr lang="en-US" sz="8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Unity?</a:t>
            </a:r>
          </a:p>
          <a:p>
            <a:r>
              <a:rPr lang="en-US" dirty="0" smtClean="0"/>
              <a:t>Why use Unity?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Rover Animation</a:t>
            </a:r>
          </a:p>
          <a:p>
            <a:pPr lvl="1"/>
            <a:r>
              <a:rPr lang="en-US" dirty="0" smtClean="0"/>
              <a:t>Car Simulation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Unity is a multi-platform game engine with a built in IDE which enables rapid 3D and 2D game development.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One of the most popular</a:t>
            </a:r>
          </a:p>
          <a:p>
            <a:pPr marL="0" indent="0">
              <a:buNone/>
            </a:pPr>
            <a:r>
              <a:rPr lang="en-US" dirty="0" smtClean="0"/>
              <a:t>    Game Engines today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unity3d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33" y="3628603"/>
            <a:ext cx="2300982" cy="2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use 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Unity makes it easy to create a game or 3D environment through the use of a graphical editor. </a:t>
            </a:r>
          </a:p>
          <a:p>
            <a:endParaRPr lang="en-US" dirty="0"/>
          </a:p>
          <a:p>
            <a:r>
              <a:rPr lang="en-US" dirty="0"/>
              <a:t>Large collection of user created content </a:t>
            </a:r>
            <a:r>
              <a:rPr lang="en-US" dirty="0" smtClean="0"/>
              <a:t>and features available for free or purchase.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allows for </a:t>
            </a:r>
            <a:r>
              <a:rPr lang="en-US" dirty="0" smtClean="0"/>
              <a:t>quick deployment </a:t>
            </a:r>
            <a:r>
              <a:rPr lang="en-US" dirty="0"/>
              <a:t>of a game </a:t>
            </a:r>
            <a:r>
              <a:rPr lang="en-US" dirty="0" smtClean="0"/>
              <a:t>to  many platforms at once. 21 supported platforms, from desktop to mobile and game consoles.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Unity for Simulation?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to quickly build a graphical model that mimics the functionality of an embedded system.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Present information in a fun and visually appealing way</a:t>
            </a:r>
          </a:p>
          <a:p>
            <a:endParaRPr lang="en-US" dirty="0"/>
          </a:p>
          <a:p>
            <a:r>
              <a:rPr lang="en-US" dirty="0"/>
              <a:t>Test the business logic of </a:t>
            </a:r>
            <a:r>
              <a:rPr lang="en-US" dirty="0" smtClean="0"/>
              <a:t>a model without </a:t>
            </a:r>
            <a:r>
              <a:rPr lang="en-US" dirty="0"/>
              <a:t>the need to physically run the system on hardware.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Using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dirty="0" smtClean="0"/>
              <a:t>Why not use an existing simulator?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Custom control of simulation parameters and environment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Leverage the available content and multiplatform capabilities of Unity. 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Ability to customize communication between simulation and control model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Rover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was to mimic, in 3D, the functionality of a Raspberry Pi rover, </a:t>
            </a:r>
            <a:r>
              <a:rPr lang="en-US" dirty="0"/>
              <a:t>s</a:t>
            </a:r>
            <a:r>
              <a:rPr lang="en-US" dirty="0" smtClean="0"/>
              <a:t>uch as to eliminate the need of hardware for model testing.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 Model needed to be visually appealing, therefore needed to be complex to be more interesting.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time and </a:t>
            </a:r>
            <a:r>
              <a:rPr lang="en-US" dirty="0" smtClean="0"/>
              <a:t>skill is </a:t>
            </a:r>
            <a:r>
              <a:rPr lang="en-US" dirty="0"/>
              <a:t>required to </a:t>
            </a:r>
            <a:r>
              <a:rPr lang="en-US" dirty="0" smtClean="0"/>
              <a:t>produce complex 3D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Rover Model Solution</a:t>
            </a:r>
            <a:endParaRPr lang="en-US" dirty="0"/>
          </a:p>
        </p:txBody>
      </p:sp>
      <p:pic>
        <p:nvPicPr>
          <p:cNvPr id="12" name="Content Placeholder 11" descr="Screen Shot 2016-06-14 at 11.23.0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9" r="-16499"/>
          <a:stretch>
            <a:fillRect/>
          </a:stretch>
        </p:blipFill>
        <p:spPr>
          <a:xfrm>
            <a:off x="457201" y="3666780"/>
            <a:ext cx="4629270" cy="25459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3405" y="3208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0800" y="21674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7016" y="24920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29573" y="1661086"/>
            <a:ext cx="7635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alatino Linotype"/>
                <a:cs typeface="Palatino Linotype"/>
              </a:rPr>
              <a:t>Use freely available material and import into Unity</a:t>
            </a:r>
            <a:r>
              <a:rPr lang="en-US" sz="2400" dirty="0" smtClean="0">
                <a:latin typeface="Palatino Linotype"/>
                <a:cs typeface="Palatino Linotype"/>
              </a:rPr>
              <a:t>.</a:t>
            </a:r>
            <a:endParaRPr lang="en-US" sz="2400" dirty="0">
              <a:latin typeface="Palatino Linotype"/>
              <a:cs typeface="Palatino Linotype"/>
            </a:endParaRPr>
          </a:p>
          <a:p>
            <a:endParaRPr lang="en-US" sz="2400" dirty="0" smtClean="0">
              <a:latin typeface="Palatino Linotype"/>
              <a:cs typeface="Palatino Linotype"/>
            </a:endParaRPr>
          </a:p>
          <a:p>
            <a:r>
              <a:rPr lang="en-US" sz="2400" dirty="0" smtClean="0">
                <a:latin typeface="Palatino Linotype"/>
                <a:cs typeface="Palatino Linotype"/>
              </a:rPr>
              <a:t>For Example: NASA 3D model of the Curiosity rover</a:t>
            </a:r>
          </a:p>
          <a:p>
            <a:r>
              <a:rPr lang="en-US" sz="2400" dirty="0" smtClean="0">
                <a:latin typeface="Palatino Linotype"/>
                <a:cs typeface="Palatino Linotype"/>
              </a:rPr>
              <a:t>- 26,423 Faces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13" name="Picture 12" descr="Screen Shot 2016-06-14 at 11.23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96" y="3666781"/>
            <a:ext cx="3839886" cy="25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 of Model Animation</a:t>
            </a:r>
            <a:endParaRPr lang="en-US" dirty="0"/>
          </a:p>
        </p:txBody>
      </p:sp>
      <p:pic>
        <p:nvPicPr>
          <p:cNvPr id="5" name="Content Placeholder 4" descr="Screen Shot 2016-06-14 at 3.11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84" r="-2038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eens Theme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Queens Theme.thmx</Template>
  <TotalTime>8880</TotalTime>
  <Words>760</Words>
  <Application>Microsoft Macintosh PowerPoint</Application>
  <PresentationFormat>On-screen Show (4:3)</PresentationFormat>
  <Paragraphs>140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Queens Theme</vt:lpstr>
      <vt:lpstr>Using Unity as an Animator and Simulator for PaypyrusRT Models</vt:lpstr>
      <vt:lpstr>Agenda</vt:lpstr>
      <vt:lpstr>What is Unity?</vt:lpstr>
      <vt:lpstr>Why do people use Unity?</vt:lpstr>
      <vt:lpstr>Why Use Unity for Simulation?</vt:lpstr>
      <vt:lpstr>Motivation for Using Unity</vt:lpstr>
      <vt:lpstr>Rover Case Study</vt:lpstr>
      <vt:lpstr>Rover Model Solution</vt:lpstr>
      <vt:lpstr>Screen Shot of Model Animation</vt:lpstr>
      <vt:lpstr>Car Simulation Case Study</vt:lpstr>
      <vt:lpstr>Car Simulation Scenario</vt:lpstr>
      <vt:lpstr>Car Simulation Screenshot</vt:lpstr>
      <vt:lpstr>Current Work Status</vt:lpstr>
      <vt:lpstr>Future Work</vt:lpstr>
      <vt:lpstr>Future Work</vt:lpstr>
      <vt:lpstr>Future Work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a 3D Game Development Platform to Animate the Execution of Models of Embedded Systems </dc:title>
  <dc:creator>Michal Pasternak</dc:creator>
  <cp:lastModifiedBy>Michal Pasternak</cp:lastModifiedBy>
  <cp:revision>53</cp:revision>
  <dcterms:created xsi:type="dcterms:W3CDTF">2016-06-14T14:19:38Z</dcterms:created>
  <dcterms:modified xsi:type="dcterms:W3CDTF">2016-12-13T04:21:09Z</dcterms:modified>
</cp:coreProperties>
</file>